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9" r:id="rId4"/>
    <p:sldId id="270" r:id="rId5"/>
    <p:sldId id="271" r:id="rId6"/>
    <p:sldId id="281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iKyEPqppmA2AP4RQecUNBQ7hGx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4"/>
  </p:normalViewPr>
  <p:slideViewPr>
    <p:cSldViewPr snapToGrid="0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31" Type="http://customschemas.google.com/relationships/presentationmetadata" Target="metadata"/><Relationship Id="rId4" Type="http://schemas.openxmlformats.org/officeDocument/2006/relationships/slide" Target="slides/slide3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ceb860cff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ceb860cff7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1ceb860cff7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ceb860cff7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ceb860cff7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1ceb860cff7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ceb860cff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ceb860cff7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1ceb860cff7_0_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Opening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9"/>
          <p:cNvSpPr txBox="1">
            <a:spLocks noGrp="1"/>
          </p:cNvSpPr>
          <p:nvPr>
            <p:ph type="title"/>
          </p:nvPr>
        </p:nvSpPr>
        <p:spPr>
          <a:xfrm>
            <a:off x="1151282" y="5102086"/>
            <a:ext cx="9889435" cy="996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body" idx="1"/>
          </p:nvPr>
        </p:nvSpPr>
        <p:spPr>
          <a:xfrm>
            <a:off x="1314183" y="6347164"/>
            <a:ext cx="9563633" cy="354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0"/>
          <p:cNvSpPr txBox="1">
            <a:spLocks noGrp="1"/>
          </p:cNvSpPr>
          <p:nvPr>
            <p:ph type="body" idx="1"/>
          </p:nvPr>
        </p:nvSpPr>
        <p:spPr>
          <a:xfrm>
            <a:off x="1334530" y="1825625"/>
            <a:ext cx="1001926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20"/>
          <p:cNvSpPr txBox="1"/>
          <p:nvPr/>
        </p:nvSpPr>
        <p:spPr>
          <a:xfrm>
            <a:off x="1336430" y="1060862"/>
            <a:ext cx="10017369" cy="764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4400"/>
              <a:buFont typeface="Arial"/>
              <a:buNone/>
            </a:pPr>
            <a:endParaRPr sz="4400" b="1" i="0" u="none" strike="noStrike" cap="none">
              <a:solidFill>
                <a:srgbClr val="C8102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ing Slide">
  <p:cSld name="Ending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2"/>
          <p:cNvSpPr txBox="1">
            <a:spLocks noGrp="1"/>
          </p:cNvSpPr>
          <p:nvPr>
            <p:ph type="title"/>
          </p:nvPr>
        </p:nvSpPr>
        <p:spPr>
          <a:xfrm>
            <a:off x="609600" y="96809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F49"/>
              </a:buClr>
              <a:buSzPts val="1800"/>
              <a:buFont typeface="Arial"/>
              <a:buNone/>
              <a:defRPr sz="4400" b="1" i="0" u="none" strike="noStrike" cap="none">
                <a:solidFill>
                  <a:srgbClr val="C8102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body" idx="1"/>
          </p:nvPr>
        </p:nvSpPr>
        <p:spPr>
          <a:xfrm>
            <a:off x="609600" y="2475492"/>
            <a:ext cx="10972800" cy="3650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4BA9A9"/>
              </a:buClr>
              <a:buSzPts val="2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68300" algn="l">
              <a:lnSpc>
                <a:spcPct val="100000"/>
              </a:lnSpc>
              <a:spcBef>
                <a:spcPts val="587"/>
              </a:spcBef>
              <a:spcAft>
                <a:spcPts val="0"/>
              </a:spcAft>
              <a:buClr>
                <a:srgbClr val="2B427D"/>
              </a:buClr>
              <a:buSzPts val="22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ctrTitle"/>
          </p:nvPr>
        </p:nvSpPr>
        <p:spPr>
          <a:xfrm>
            <a:off x="1383957" y="1122363"/>
            <a:ext cx="9284043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6000"/>
              <a:buFont typeface="Arial"/>
              <a:buNone/>
              <a:defRPr sz="6000" b="1" i="0" u="none" strike="noStrike" cap="none">
                <a:solidFill>
                  <a:srgbClr val="C8102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ubTitle" idx="1"/>
          </p:nvPr>
        </p:nvSpPr>
        <p:spPr>
          <a:xfrm>
            <a:off x="1383957" y="3602038"/>
            <a:ext cx="9284043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1359242" y="1709738"/>
            <a:ext cx="9988207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6000"/>
              <a:buFont typeface="Arial"/>
              <a:buNone/>
              <a:defRPr sz="6000" b="1" i="0" u="none" strike="noStrike" cap="none">
                <a:solidFill>
                  <a:srgbClr val="C8102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1359242" y="4589463"/>
            <a:ext cx="9988207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 b="0" i="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6"/>
          <p:cNvSpPr txBox="1">
            <a:spLocks noGrp="1"/>
          </p:cNvSpPr>
          <p:nvPr>
            <p:ph type="body" idx="1"/>
          </p:nvPr>
        </p:nvSpPr>
        <p:spPr>
          <a:xfrm>
            <a:off x="1359243" y="1681163"/>
            <a:ext cx="463833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26"/>
          <p:cNvSpPr txBox="1">
            <a:spLocks noGrp="1"/>
          </p:cNvSpPr>
          <p:nvPr>
            <p:ph type="body" idx="2"/>
          </p:nvPr>
        </p:nvSpPr>
        <p:spPr>
          <a:xfrm>
            <a:off x="1359243" y="2505075"/>
            <a:ext cx="463833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body" idx="3"/>
          </p:nvPr>
        </p:nvSpPr>
        <p:spPr>
          <a:xfrm>
            <a:off x="6694212" y="1681163"/>
            <a:ext cx="4661175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body" idx="4"/>
          </p:nvPr>
        </p:nvSpPr>
        <p:spPr>
          <a:xfrm>
            <a:off x="6694212" y="2505075"/>
            <a:ext cx="4661175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/>
          <p:nvPr/>
        </p:nvSpPr>
        <p:spPr>
          <a:xfrm>
            <a:off x="1336430" y="1060862"/>
            <a:ext cx="10017369" cy="764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4400"/>
              <a:buFont typeface="Arial"/>
              <a:buNone/>
            </a:pPr>
            <a:endParaRPr sz="4400" b="1" i="0">
              <a:solidFill>
                <a:srgbClr val="C8102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7"/>
          <p:cNvSpPr txBox="1"/>
          <p:nvPr/>
        </p:nvSpPr>
        <p:spPr>
          <a:xfrm>
            <a:off x="1336430" y="1060862"/>
            <a:ext cx="10017369" cy="764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4400"/>
              <a:buFont typeface="Arial"/>
              <a:buNone/>
            </a:pPr>
            <a:endParaRPr sz="4400" b="1" i="0">
              <a:solidFill>
                <a:srgbClr val="C8102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8"/>
          <p:cNvSpPr txBox="1">
            <a:spLocks noGrp="1"/>
          </p:cNvSpPr>
          <p:nvPr>
            <p:ph type="title"/>
          </p:nvPr>
        </p:nvSpPr>
        <p:spPr>
          <a:xfrm>
            <a:off x="1359243" y="457200"/>
            <a:ext cx="3412782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C8102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2"/>
          </p:nvPr>
        </p:nvSpPr>
        <p:spPr>
          <a:xfrm>
            <a:off x="1359243" y="2057400"/>
            <a:ext cx="3412782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8102E"/>
              </a:buClr>
              <a:buSzPts val="3600"/>
              <a:buFont typeface="Arial"/>
              <a:buNone/>
              <a:defRPr sz="4400" b="1" i="0" u="none" strike="noStrike" cap="none">
                <a:solidFill>
                  <a:srgbClr val="C8102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3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/>
            </a:lvl2pPr>
            <a:lvl3pPr marL="1371600" lvl="2" indent="-368300" algn="l">
              <a:lnSpc>
                <a:spcPct val="90000"/>
              </a:lnSpc>
              <a:spcBef>
                <a:spcPts val="587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/>
            </a:lvl4pPr>
            <a:lvl5pPr marL="2286000" lvl="4" indent="-355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/>
            </a:lvl5pPr>
            <a:lvl6pPr marL="2743200" lvl="5" indent="-355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6pPr>
            <a:lvl7pPr marL="3200400" lvl="6" indent="-355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7pPr>
            <a:lvl8pPr marL="3657600" lvl="7" indent="-355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8pPr>
            <a:lvl9pPr marL="4114800" lvl="8" indent="-355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1"/>
          <p:cNvSpPr/>
          <p:nvPr/>
        </p:nvSpPr>
        <p:spPr>
          <a:xfrm>
            <a:off x="0" y="0"/>
            <a:ext cx="6080400" cy="6858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1"/>
          <p:cNvSpPr txBox="1">
            <a:spLocks noGrp="1"/>
          </p:cNvSpPr>
          <p:nvPr>
            <p:ph type="title"/>
          </p:nvPr>
        </p:nvSpPr>
        <p:spPr>
          <a:xfrm>
            <a:off x="1639700" y="1905467"/>
            <a:ext cx="3364800" cy="29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8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subTitle" idx="1"/>
          </p:nvPr>
        </p:nvSpPr>
        <p:spPr>
          <a:xfrm>
            <a:off x="1064067" y="4758833"/>
            <a:ext cx="3940400" cy="10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title" idx="2"/>
          </p:nvPr>
        </p:nvSpPr>
        <p:spPr>
          <a:xfrm>
            <a:off x="8069500" y="2318204"/>
            <a:ext cx="2130400" cy="22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8666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1">
  <p:cSld name="Headline 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/>
          <p:nvPr/>
        </p:nvSpPr>
        <p:spPr>
          <a:xfrm flipH="1">
            <a:off x="0" y="3424800"/>
            <a:ext cx="12192000" cy="3433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2"/>
          <p:cNvSpPr txBox="1">
            <a:spLocks noGrp="1"/>
          </p:cNvSpPr>
          <p:nvPr>
            <p:ph type="title"/>
          </p:nvPr>
        </p:nvSpPr>
        <p:spPr>
          <a:xfrm flipH="1">
            <a:off x="2077367" y="3949033"/>
            <a:ext cx="8428800" cy="1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8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5600"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subTitle" idx="1"/>
          </p:nvPr>
        </p:nvSpPr>
        <p:spPr>
          <a:xfrm flipH="1">
            <a:off x="2077367" y="5235567"/>
            <a:ext cx="8428800" cy="10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title" idx="2"/>
          </p:nvPr>
        </p:nvSpPr>
        <p:spPr>
          <a:xfrm flipH="1">
            <a:off x="5259567" y="944900"/>
            <a:ext cx="2064400" cy="15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8666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body" idx="1"/>
          </p:nvPr>
        </p:nvSpPr>
        <p:spPr>
          <a:xfrm>
            <a:off x="1336430" y="1825625"/>
            <a:ext cx="1001736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  <p:sldLayoutId id="2147483661" r:id="rId11"/>
    <p:sldLayoutId id="214748366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"/>
          <p:cNvSpPr txBox="1">
            <a:spLocks noGrp="1"/>
          </p:cNvSpPr>
          <p:nvPr>
            <p:ph type="title"/>
          </p:nvPr>
        </p:nvSpPr>
        <p:spPr>
          <a:xfrm>
            <a:off x="952499" y="5041407"/>
            <a:ext cx="10287001" cy="1503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 sz="3600"/>
              <a:t>Name, Image, &amp; Likeness</a:t>
            </a:r>
            <a:br>
              <a:rPr lang="en-US" sz="3600"/>
            </a:br>
            <a:r>
              <a:rPr lang="en-US" sz="3600"/>
              <a:t>(NIL)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>
            <a:spLocks noGrp="1"/>
          </p:cNvSpPr>
          <p:nvPr>
            <p:ph type="body" idx="1"/>
          </p:nvPr>
        </p:nvSpPr>
        <p:spPr>
          <a:xfrm>
            <a:off x="2130583" y="1337603"/>
            <a:ext cx="753654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b="1">
                <a:latin typeface="Arial"/>
                <a:ea typeface="Arial"/>
                <a:cs typeface="Arial"/>
                <a:sym typeface="Arial"/>
              </a:rPr>
              <a:t>Speakers</a:t>
            </a:r>
            <a:endParaRPr sz="2800" b="1"/>
          </a:p>
          <a:p>
            <a:pPr marL="228600" lvl="0" indent="-8762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685800" lvl="1" indent="-24193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Ellen M. Zavian, Esq</a:t>
            </a:r>
            <a:r>
              <a:rPr lang="en-US" sz="2800" b="1">
                <a:latin typeface="Arial"/>
                <a:ea typeface="Arial"/>
                <a:cs typeface="Arial"/>
                <a:sym typeface="Arial"/>
              </a:rPr>
              <a:t>., 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USA Lacrosse General Counsel and Professor of Sports Law and NIL at George Washington University</a:t>
            </a:r>
            <a:endParaRPr/>
          </a:p>
          <a:p>
            <a:pPr marL="685800" lvl="1" indent="-8763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685800" lvl="1" indent="-24193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Brad Shear, Esq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., Founder, Digital Armour LLC</a:t>
            </a:r>
            <a:endParaRPr sz="2400"/>
          </a:p>
          <a:p>
            <a:pPr marL="685800" lvl="1" indent="-8763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685800" lvl="1" indent="-24193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Mark Koesterer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, Founder of The Players NIL</a:t>
            </a:r>
            <a:endParaRPr sz="2400"/>
          </a:p>
          <a:p>
            <a:pPr marL="685800" lvl="1" indent="-8763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685800" lvl="1" indent="-24193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en-US" sz="2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Grayson Wagner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, Director of NIL Services at Univ. Of Maryland</a:t>
            </a:r>
            <a:endParaRPr sz="2400"/>
          </a:p>
        </p:txBody>
      </p:sp>
      <p:pic>
        <p:nvPicPr>
          <p:cNvPr id="68" name="Google Shape;68;p2" descr="A person smiling for the camera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318" y="1281944"/>
            <a:ext cx="1572845" cy="2236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2125" y="3801025"/>
            <a:ext cx="1576051" cy="2093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912849" y="1283413"/>
            <a:ext cx="1672976" cy="2227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2" descr="A picture containing person, person, suit, wearing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912850" y="3803578"/>
            <a:ext cx="1672975" cy="2161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ceb860cff7_0_6"/>
          <p:cNvSpPr txBox="1">
            <a:spLocks noGrp="1"/>
          </p:cNvSpPr>
          <p:nvPr>
            <p:ph type="title"/>
          </p:nvPr>
        </p:nvSpPr>
        <p:spPr>
          <a:xfrm>
            <a:off x="609600" y="968099"/>
            <a:ext cx="109728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500" dirty="0">
                <a:solidFill>
                  <a:srgbClr val="C8102E"/>
                </a:solidFill>
              </a:rPr>
              <a:t>NIL For All</a:t>
            </a:r>
            <a:endParaRPr sz="4500" dirty="0">
              <a:solidFill>
                <a:srgbClr val="C8102E"/>
              </a:solidFill>
            </a:endParaRPr>
          </a:p>
        </p:txBody>
      </p:sp>
      <p:sp>
        <p:nvSpPr>
          <p:cNvPr id="143" name="Google Shape;143;g1ceb860cff7_0_6"/>
          <p:cNvSpPr txBox="1">
            <a:spLocks noGrp="1"/>
          </p:cNvSpPr>
          <p:nvPr>
            <p:ph type="body" idx="1"/>
          </p:nvPr>
        </p:nvSpPr>
        <p:spPr>
          <a:xfrm>
            <a:off x="728400" y="1887415"/>
            <a:ext cx="10972800" cy="4351685"/>
          </a:xfrm>
          <a:prstGeom prst="rect">
            <a:avLst/>
          </a:prstGeom>
        </p:spPr>
        <p:txBody>
          <a:bodyPr spcFirstLastPara="1" wrap="square" lIns="1771650" tIns="91425" rIns="91425" bIns="91425" anchor="t" anchorCtr="0">
            <a:normAutofit fontScale="3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  <a:p>
            <a:pPr marL="0" lvl="0" indent="-455404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7000" dirty="0"/>
              <a:t>The median NIL deal in Year 1 was $65</a:t>
            </a:r>
          </a:p>
          <a:p>
            <a:pPr marL="0" lvl="0" indent="-455404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endParaRPr lang="en-US" sz="7000" dirty="0"/>
          </a:p>
          <a:p>
            <a:pPr marL="0" lvl="0" indent="-455404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endParaRPr sz="7000" dirty="0"/>
          </a:p>
          <a:p>
            <a:pPr marL="0" lvl="0" indent="-455404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7000" dirty="0"/>
              <a:t>6 of the top 10 NIL sports are women’s sports</a:t>
            </a:r>
          </a:p>
          <a:p>
            <a:pPr marL="0" lvl="0" indent="-455404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endParaRPr lang="en-US" sz="7000" dirty="0"/>
          </a:p>
          <a:p>
            <a:pPr marL="0" lvl="0" indent="-455404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endParaRPr sz="7000" dirty="0"/>
          </a:p>
          <a:p>
            <a:pPr marL="0" lvl="0" indent="-455404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7000" dirty="0"/>
              <a:t>The king of NIL, </a:t>
            </a:r>
            <a:r>
              <a:rPr lang="en-US" sz="7000" dirty="0" err="1"/>
              <a:t>Rayquan</a:t>
            </a:r>
            <a:r>
              <a:rPr lang="en-US" sz="7000" dirty="0"/>
              <a:t> Smith, is a HBCU student</a:t>
            </a:r>
          </a:p>
          <a:p>
            <a:pPr marL="0" lvl="0" indent="-455404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endParaRPr lang="en-US" sz="7000" dirty="0"/>
          </a:p>
          <a:p>
            <a:pPr marL="0" lvl="0" indent="-455404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endParaRPr sz="7000" dirty="0"/>
          </a:p>
          <a:p>
            <a:pPr marL="0" lvl="0" indent="-455404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7000" dirty="0"/>
              <a:t>With just 1,000 followers you can create value</a:t>
            </a:r>
          </a:p>
          <a:p>
            <a:pPr marL="0" lvl="0" indent="-455404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endParaRPr lang="en-US" sz="7000" dirty="0"/>
          </a:p>
          <a:p>
            <a:pPr marL="0" lvl="0" indent="-455404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endParaRPr sz="7000" dirty="0"/>
          </a:p>
          <a:p>
            <a:pPr marL="0" lvl="0" indent="-455404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7000" dirty="0"/>
              <a:t>Brands are looking for influencers</a:t>
            </a:r>
            <a:endParaRPr sz="7000" dirty="0"/>
          </a:p>
        </p:txBody>
      </p:sp>
      <p:pic>
        <p:nvPicPr>
          <p:cNvPr id="144" name="Google Shape;144;g1ceb860cff7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16826" y="1136301"/>
            <a:ext cx="1137603" cy="1137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ceb860cff7_0_12"/>
          <p:cNvSpPr txBox="1">
            <a:spLocks noGrp="1"/>
          </p:cNvSpPr>
          <p:nvPr>
            <p:ph type="title"/>
          </p:nvPr>
        </p:nvSpPr>
        <p:spPr>
          <a:xfrm>
            <a:off x="609600" y="968099"/>
            <a:ext cx="109728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Why Should I Start Now?</a:t>
            </a:r>
            <a:endParaRPr/>
          </a:p>
        </p:txBody>
      </p:sp>
      <p:sp>
        <p:nvSpPr>
          <p:cNvPr id="151" name="Google Shape;151;g1ceb860cff7_0_12"/>
          <p:cNvSpPr txBox="1">
            <a:spLocks noGrp="1"/>
          </p:cNvSpPr>
          <p:nvPr>
            <p:ph type="body" idx="1"/>
          </p:nvPr>
        </p:nvSpPr>
        <p:spPr>
          <a:xfrm>
            <a:off x="609600" y="2111101"/>
            <a:ext cx="10972800" cy="401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en-US" sz="2800" dirty="0"/>
              <a:t>There is an NIL deal for everyone from $100 to $1,000</a:t>
            </a:r>
            <a:endParaRPr sz="2800" dirty="0"/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en-US" sz="2800" dirty="0"/>
              <a:t>Only 2% of college athletes will have on-campus support</a:t>
            </a:r>
            <a:endParaRPr sz="2800" dirty="0"/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en-US" sz="2800" dirty="0"/>
              <a:t>Creating self worth away from athletics is good for mental health</a:t>
            </a:r>
            <a:endParaRPr sz="2800" dirty="0"/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en-US" sz="2800" dirty="0"/>
              <a:t>As athletes we should give back to our communities</a:t>
            </a:r>
            <a:endParaRPr sz="2800" dirty="0"/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en-US" sz="2800" dirty="0"/>
              <a:t>Building a brand takes time, start in High School</a:t>
            </a:r>
            <a:endParaRPr sz="2800" dirty="0"/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en-US" sz="2800" dirty="0"/>
              <a:t>Creating life skills will pay dividends for years to come</a:t>
            </a:r>
            <a:endParaRPr sz="2300" dirty="0"/>
          </a:p>
        </p:txBody>
      </p:sp>
      <p:pic>
        <p:nvPicPr>
          <p:cNvPr id="152" name="Google Shape;152;g1ceb860cff7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97726" y="1543876"/>
            <a:ext cx="1137603" cy="1137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ceb860cff7_0_18"/>
          <p:cNvSpPr txBox="1">
            <a:spLocks noGrp="1"/>
          </p:cNvSpPr>
          <p:nvPr>
            <p:ph type="title"/>
          </p:nvPr>
        </p:nvSpPr>
        <p:spPr>
          <a:xfrm>
            <a:off x="609600" y="968099"/>
            <a:ext cx="109728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NIL Education?</a:t>
            </a:r>
            <a:endParaRPr dirty="0"/>
          </a:p>
        </p:txBody>
      </p:sp>
      <p:sp>
        <p:nvSpPr>
          <p:cNvPr id="159" name="Google Shape;159;g1ceb860cff7_0_18"/>
          <p:cNvSpPr txBox="1">
            <a:spLocks noGrp="1"/>
          </p:cNvSpPr>
          <p:nvPr>
            <p:ph type="body" idx="1"/>
          </p:nvPr>
        </p:nvSpPr>
        <p:spPr>
          <a:xfrm>
            <a:off x="609600" y="2475492"/>
            <a:ext cx="10972800" cy="3650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371600" lvl="0" indent="-482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AutoNum type="arabicPeriod"/>
            </a:pPr>
            <a:r>
              <a:rPr lang="en-US" sz="4000" dirty="0"/>
              <a:t>Digital Marketing</a:t>
            </a:r>
            <a:endParaRPr sz="4000" dirty="0"/>
          </a:p>
          <a:p>
            <a:pPr marL="1371600" lvl="0" indent="-482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AutoNum type="arabicPeriod"/>
            </a:pPr>
            <a:r>
              <a:rPr lang="en-US" sz="4000" dirty="0"/>
              <a:t>Influencer and Brand Relationship</a:t>
            </a:r>
            <a:endParaRPr sz="4000" dirty="0"/>
          </a:p>
          <a:p>
            <a:pPr marL="1371600" lvl="0" indent="-482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AutoNum type="arabicPeriod"/>
            </a:pPr>
            <a:r>
              <a:rPr lang="en-US" sz="4000" dirty="0"/>
              <a:t>Tax, Legal, and Compliance</a:t>
            </a:r>
            <a:endParaRPr sz="4000" dirty="0"/>
          </a:p>
          <a:p>
            <a:pPr marL="1371600" lvl="0" indent="-482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AutoNum type="arabicPeriod"/>
            </a:pPr>
            <a:r>
              <a:rPr lang="en-US" sz="4000" dirty="0"/>
              <a:t>Community Service and Philanthropy</a:t>
            </a:r>
            <a:endParaRPr sz="4000" dirty="0"/>
          </a:p>
          <a:p>
            <a:pPr marL="1371600" lvl="0" indent="-482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AutoNum type="arabicPeriod"/>
            </a:pPr>
            <a:r>
              <a:rPr lang="en-US" sz="4000" dirty="0"/>
              <a:t>Financial Literacy</a:t>
            </a:r>
            <a:endParaRPr sz="2600" dirty="0"/>
          </a:p>
        </p:txBody>
      </p:sp>
      <p:pic>
        <p:nvPicPr>
          <p:cNvPr id="160" name="Google Shape;160;g1ceb860cff7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7826" y="1433401"/>
            <a:ext cx="1137603" cy="1137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7"/>
          <p:cNvSpPr txBox="1"/>
          <p:nvPr/>
        </p:nvSpPr>
        <p:spPr>
          <a:xfrm>
            <a:off x="3493213" y="2414426"/>
            <a:ext cx="5540660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  You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xt Slide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6085</TotalTime>
  <Words>208</Words>
  <Application>Microsoft Macintosh PowerPoint</Application>
  <PresentationFormat>Widescreen</PresentationFormat>
  <Paragraphs>42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Text Slides</vt:lpstr>
      <vt:lpstr>Name, Image, &amp; Likeness (NIL)</vt:lpstr>
      <vt:lpstr>PowerPoint Presentation</vt:lpstr>
      <vt:lpstr>NIL For All</vt:lpstr>
      <vt:lpstr>Why Should I Start Now?</vt:lpstr>
      <vt:lpstr>What is NIL Education?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Name, Image, &amp; Likeness (NIL)</dc:title>
  <dc:creator>Hughes, Heather</dc:creator>
  <cp:lastModifiedBy>John Fitzpatrick</cp:lastModifiedBy>
  <cp:revision>2</cp:revision>
  <dcterms:created xsi:type="dcterms:W3CDTF">2022-11-15T17:52:22Z</dcterms:created>
  <dcterms:modified xsi:type="dcterms:W3CDTF">2023-01-30T23:57:03Z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0x010100AE5C16622C948E4DAD3710D7AA3A061B</vt:lpwstr>
  </property>
  <property fmtid="{D5CDD505-2E9C-101B-9397-08002B2CF9AE}" pid="3" name="MediaServiceImageTags">
    <vt:lpwstr/>
  </property>
</Properties>
</file>